
<file path=[Content_Types].xml><?xml version="1.0" encoding="utf-8"?>
<Types xmlns="http://schemas.openxmlformats.org/package/2006/content-types">
  <Override PartName="/ppt/slideLayouts/slideLayout14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550514-66AC-2247-8D17-B08721CE4981}" type="datetimeFigureOut">
              <a:rPr lang="en-US" smtClean="0"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8C6D575B-6D2B-3D45-8689-5B39055516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 Near-Bed Study on the Affects of Spur Dikes on River Systems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3048001"/>
            <a:ext cx="7918449" cy="3810000"/>
          </a:xfrm>
        </p:spPr>
        <p:txBody>
          <a:bodyPr wrap="square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Ramsey Coronado  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PI: </a:t>
            </a:r>
            <a:r>
              <a:rPr lang="en-US" sz="2400" dirty="0" err="1" smtClean="0"/>
              <a:t>Guohong</a:t>
            </a:r>
            <a:r>
              <a:rPr lang="en-US" sz="2400" dirty="0" smtClean="0"/>
              <a:t> </a:t>
            </a:r>
            <a:r>
              <a:rPr lang="en-US" sz="2400" dirty="0" err="1" smtClean="0"/>
              <a:t>Duan</a:t>
            </a:r>
            <a:r>
              <a:rPr lang="en-US" sz="2400" dirty="0" smtClean="0"/>
              <a:t>, Department of Civil Engineering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Mentor: Mary </a:t>
            </a:r>
            <a:r>
              <a:rPr lang="en-US" sz="2400" dirty="0" err="1" smtClean="0"/>
              <a:t>Yaeger</a:t>
            </a: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University of Arizona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Arizona Space Grant Consortium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Statewide Symposium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0975" y="4238149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8" y="5867400"/>
            <a:ext cx="787400" cy="990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58" y="5867400"/>
            <a:ext cx="965200" cy="990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58" y="5867399"/>
            <a:ext cx="789642" cy="990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Spur Dikes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16" y="1981200"/>
            <a:ext cx="4802842" cy="4267199"/>
          </a:xfrm>
        </p:spPr>
        <p:txBody>
          <a:bodyPr/>
          <a:lstStyle/>
          <a:p>
            <a:r>
              <a:rPr lang="en-US" dirty="0" smtClean="0"/>
              <a:t>Spur Dikes are environmental structures put in place to prevent bank erosion and redirect water flow</a:t>
            </a:r>
          </a:p>
          <a:p>
            <a:r>
              <a:rPr lang="en-US" dirty="0" smtClean="0"/>
              <a:t>Historically, they have been used to “train” a water system</a:t>
            </a:r>
          </a:p>
          <a:p>
            <a:r>
              <a:rPr lang="en-US" dirty="0" smtClean="0"/>
              <a:t>Currently used on the Mississippi and along other water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6" y="5867399"/>
            <a:ext cx="789642" cy="9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58" y="2514600"/>
            <a:ext cx="3898900" cy="264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1558" y="5156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Picture provided by </a:t>
            </a:r>
            <a:r>
              <a:rPr lang="en-US" sz="1600" i="1" dirty="0" err="1" smtClean="0"/>
              <a:t>Geograph.com</a:t>
            </a:r>
            <a:endParaRPr lang="en-US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943600" cy="4267199"/>
          </a:xfrm>
        </p:spPr>
        <p:txBody>
          <a:bodyPr>
            <a:normAutofit fontScale="55000" lnSpcReduction="20000"/>
          </a:bodyPr>
          <a:lstStyle/>
          <a:p>
            <a:r>
              <a:rPr lang="en-US" sz="2857" dirty="0" smtClean="0"/>
              <a:t>Techniques for evaluating the impacts of spur dikes on a fluvial system: </a:t>
            </a:r>
          </a:p>
          <a:p>
            <a:r>
              <a:rPr lang="en-US" sz="2857" b="1" u="sng" dirty="0" smtClean="0"/>
              <a:t>Flume:</a:t>
            </a:r>
          </a:p>
          <a:p>
            <a:pPr lvl="1"/>
            <a:r>
              <a:rPr lang="en-US" sz="2857" dirty="0" smtClean="0"/>
              <a:t>Structure that emulates an open channel water flow</a:t>
            </a:r>
          </a:p>
          <a:p>
            <a:r>
              <a:rPr lang="en-US" sz="2857" b="1" u="sng" dirty="0" smtClean="0"/>
              <a:t>Grid System:</a:t>
            </a:r>
          </a:p>
          <a:p>
            <a:pPr lvl="1"/>
            <a:r>
              <a:rPr lang="en-US" sz="2857" dirty="0" smtClean="0"/>
              <a:t>Systematic approach for evaluating points along a grid</a:t>
            </a:r>
          </a:p>
          <a:p>
            <a:r>
              <a:rPr lang="en-US" sz="2857" b="1" u="sng" dirty="0" smtClean="0"/>
              <a:t>Level Sensor:</a:t>
            </a:r>
          </a:p>
          <a:p>
            <a:pPr lvl="1"/>
            <a:r>
              <a:rPr lang="en-US" sz="2857" dirty="0" smtClean="0"/>
              <a:t>Sends </a:t>
            </a:r>
            <a:r>
              <a:rPr lang="en-US" sz="2857" dirty="0" smtClean="0"/>
              <a:t>a signal to the surface of water and registers the height of water flow relative to </a:t>
            </a:r>
            <a:r>
              <a:rPr lang="en-US" sz="2857" dirty="0" smtClean="0"/>
              <a:t>base</a:t>
            </a:r>
          </a:p>
          <a:p>
            <a:r>
              <a:rPr lang="en-US" sz="2857" b="1" u="sng" dirty="0" smtClean="0"/>
              <a:t>Flow Meter</a:t>
            </a:r>
          </a:p>
          <a:p>
            <a:pPr lvl="1"/>
            <a:r>
              <a:rPr lang="en-US" sz="2857" dirty="0" smtClean="0"/>
              <a:t>Uses a triangulation sensor to determine flow in the </a:t>
            </a:r>
            <a:r>
              <a:rPr lang="en-US" sz="2857" dirty="0" err="1" smtClean="0"/>
              <a:t>x</a:t>
            </a:r>
            <a:r>
              <a:rPr lang="en-US" sz="2857" dirty="0" smtClean="0"/>
              <a:t>-direction, </a:t>
            </a:r>
            <a:r>
              <a:rPr lang="en-US" sz="2857" dirty="0" err="1" smtClean="0"/>
              <a:t>y</a:t>
            </a:r>
            <a:r>
              <a:rPr lang="en-US" sz="2857" dirty="0" smtClean="0"/>
              <a:t>-direction, and </a:t>
            </a:r>
            <a:r>
              <a:rPr lang="en-US" sz="2857" dirty="0" err="1" smtClean="0"/>
              <a:t>z</a:t>
            </a:r>
            <a:r>
              <a:rPr lang="en-US" sz="2857" dirty="0" smtClean="0"/>
              <a:t>-direction</a:t>
            </a:r>
          </a:p>
          <a:p>
            <a:pPr lvl="1">
              <a:buNone/>
            </a:pPr>
            <a:endParaRPr lang="en-US" sz="2857" dirty="0" smtClean="0"/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6" y="5867399"/>
            <a:ext cx="789642" cy="990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2901950" cy="1682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588278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Picture provided by </a:t>
            </a:r>
            <a:r>
              <a:rPr lang="en-US" sz="1400" i="1" dirty="0" err="1" smtClean="0"/>
              <a:t>Omega.com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429000"/>
            <a:ext cx="24130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58" y="1785936"/>
            <a:ext cx="6250642" cy="4081463"/>
          </a:xfrm>
        </p:spPr>
        <p:txBody>
          <a:bodyPr/>
          <a:lstStyle/>
          <a:p>
            <a:r>
              <a:rPr lang="en-US" u="sng" dirty="0" smtClean="0"/>
              <a:t>Calibration of Devices</a:t>
            </a:r>
          </a:p>
          <a:p>
            <a:pPr lvl="1"/>
            <a:r>
              <a:rPr lang="en-US" dirty="0" smtClean="0"/>
              <a:t>The initial part of experimentation involves calibration of the sensor to the flume. Electrical signal related to physical parameters.</a:t>
            </a:r>
          </a:p>
          <a:p>
            <a:r>
              <a:rPr lang="en-US" u="sng" dirty="0" smtClean="0"/>
              <a:t>Collecting Data</a:t>
            </a:r>
          </a:p>
          <a:p>
            <a:pPr lvl="1"/>
            <a:r>
              <a:rPr lang="en-US" dirty="0" smtClean="0"/>
              <a:t>Base study conducted to examine conditions affected by the dikes on the river system at different water flows.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6" y="5867399"/>
            <a:ext cx="789642" cy="9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85936"/>
            <a:ext cx="260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58" y="2044700"/>
            <a:ext cx="5107642" cy="4081463"/>
          </a:xfrm>
        </p:spPr>
        <p:txBody>
          <a:bodyPr/>
          <a:lstStyle/>
          <a:p>
            <a:r>
              <a:rPr lang="en-US" dirty="0" smtClean="0"/>
              <a:t>Increased flow along area where spur dikes where present</a:t>
            </a:r>
          </a:p>
          <a:p>
            <a:r>
              <a:rPr lang="en-US" dirty="0" smtClean="0"/>
              <a:t>Increased water level</a:t>
            </a:r>
          </a:p>
          <a:p>
            <a:r>
              <a:rPr lang="en-US" dirty="0" smtClean="0"/>
              <a:t>One of the hydraulic effects was turbulence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4" y="5867399"/>
            <a:ext cx="789642" cy="9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14600"/>
            <a:ext cx="3149600" cy="377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928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Picture provided by </a:t>
            </a:r>
            <a:r>
              <a:rPr lang="en-US" sz="1600" i="1" dirty="0" err="1" smtClean="0"/>
              <a:t>Geograph.com</a:t>
            </a:r>
            <a:endParaRPr lang="en-US" sz="1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Experiments to evaluate how sediment flows along a system with spur dikes</a:t>
            </a:r>
          </a:p>
          <a:p>
            <a:r>
              <a:rPr lang="en-US" dirty="0" smtClean="0"/>
              <a:t>Continued development in structures to maximize efficiency in preventing bank erosion from flow</a:t>
            </a:r>
          </a:p>
          <a:p>
            <a:r>
              <a:rPr lang="en-US" dirty="0" smtClean="0"/>
              <a:t>Improving effectiveness of structures in rivers that have dams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6" y="5867399"/>
            <a:ext cx="789642" cy="990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4" y="5867399"/>
            <a:ext cx="789642" cy="990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315</TotalTime>
  <Words>284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Twilight</vt:lpstr>
      <vt:lpstr>A Near-Bed Study on the Affects of Spur Dikes on River Systems</vt:lpstr>
      <vt:lpstr>Background: Spur Dikes</vt:lpstr>
      <vt:lpstr>Methodology</vt:lpstr>
      <vt:lpstr>Experimentation</vt:lpstr>
      <vt:lpstr>Results</vt:lpstr>
      <vt:lpstr>Future of Research</vt:lpstr>
      <vt:lpstr>Slide 7</vt:lpstr>
      <vt:lpstr>Slide 8</vt:lpstr>
    </vt:vector>
  </TitlesOfParts>
  <Company>Ramsey Coronado Inc.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Near-Bed Study on the Affects of Spur Dikes on River Systems</dc:title>
  <dc:creator>Ramsey Coronado</dc:creator>
  <cp:lastModifiedBy>Ramsey Coronado</cp:lastModifiedBy>
  <cp:revision>6</cp:revision>
  <dcterms:created xsi:type="dcterms:W3CDTF">2009-04-17T17:18:47Z</dcterms:created>
  <dcterms:modified xsi:type="dcterms:W3CDTF">2009-04-17T22:34:29Z</dcterms:modified>
</cp:coreProperties>
</file>